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858000" cy="9144000"/>
  <p:embeddedFontLst>
    <p:embeddedFont>
      <p:font typeface="Sitka Small" panose="02000505000000020004" pitchFamily="2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Binhlong" pitchFamily="2" charset="0"/>
      <p:regular r:id="rId12"/>
      <p:bold r:id="rId13"/>
      <p:italic r:id="rId14"/>
      <p:boldItalic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-3312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0EB81-7B45-4B39-A0DA-092DAF3AED8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8B933-CE0F-48AD-BD19-5CD4F74A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05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8B933-CE0F-48AD-BD19-5CD4F74AD1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8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69277" y="171990"/>
            <a:ext cx="7086600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000" b="1" spc="501" dirty="0">
                <a:solidFill>
                  <a:srgbClr val="EA5833"/>
                </a:solidFill>
                <a:latin typeface="Sitka Small" panose="02000505000000020004" pitchFamily="2" charset="0"/>
              </a:rPr>
              <a:t>TRỌNG TÂM </a:t>
            </a:r>
            <a:r>
              <a:rPr lang="en-US" sz="2000" b="1" spc="501" dirty="0" err="1" smtClean="0">
                <a:solidFill>
                  <a:srgbClr val="EA5833"/>
                </a:solidFill>
                <a:latin typeface="Sitka Small" panose="02000505000000020004" pitchFamily="2" charset="0"/>
              </a:rPr>
              <a:t>giáo</a:t>
            </a:r>
            <a:r>
              <a:rPr lang="en-US" sz="2000" b="1" spc="501" dirty="0" smtClean="0">
                <a:solidFill>
                  <a:srgbClr val="EA5833"/>
                </a:solidFill>
                <a:latin typeface="Sitka Small" panose="02000505000000020004" pitchFamily="2" charset="0"/>
              </a:rPr>
              <a:t> </a:t>
            </a:r>
            <a:r>
              <a:rPr lang="en-US" sz="2000" b="1" spc="501" dirty="0" err="1" smtClean="0">
                <a:solidFill>
                  <a:srgbClr val="EA5833"/>
                </a:solidFill>
                <a:latin typeface="Sitka Small" panose="02000505000000020004" pitchFamily="2" charset="0"/>
              </a:rPr>
              <a:t>dục</a:t>
            </a:r>
            <a:r>
              <a:rPr lang="en-US" sz="2000" b="1" spc="501" dirty="0" smtClean="0">
                <a:solidFill>
                  <a:srgbClr val="EA5833"/>
                </a:solidFill>
                <a:latin typeface="Sitka Small" panose="02000505000000020004" pitchFamily="2" charset="0"/>
              </a:rPr>
              <a:t> </a:t>
            </a:r>
            <a:r>
              <a:rPr lang="en-US" sz="2000" b="1" spc="501" dirty="0" err="1" smtClean="0">
                <a:solidFill>
                  <a:srgbClr val="EA5833"/>
                </a:solidFill>
                <a:latin typeface="Sitka Small" panose="02000505000000020004" pitchFamily="2" charset="0"/>
              </a:rPr>
              <a:t>tuần</a:t>
            </a:r>
            <a:r>
              <a:rPr lang="en-US" sz="2000" b="1" spc="501" dirty="0" smtClean="0">
                <a:solidFill>
                  <a:srgbClr val="EA5833"/>
                </a:solidFill>
                <a:latin typeface="Sitka Small" panose="02000505000000020004" pitchFamily="2" charset="0"/>
              </a:rPr>
              <a:t> </a:t>
            </a:r>
            <a:r>
              <a:rPr lang="en-US" sz="2000" b="1" spc="501" dirty="0" smtClean="0">
                <a:solidFill>
                  <a:srgbClr val="EA5833"/>
                </a:solidFill>
                <a:latin typeface="Sitka Small" panose="02000505000000020004" pitchFamily="2" charset="0"/>
              </a:rPr>
              <a:t>4 </a:t>
            </a:r>
            <a:r>
              <a:rPr lang="en-US" sz="2000" b="1" spc="501" dirty="0" err="1" smtClean="0">
                <a:solidFill>
                  <a:srgbClr val="EA5833"/>
                </a:solidFill>
                <a:latin typeface="Sitka Small" panose="02000505000000020004" pitchFamily="2" charset="0"/>
              </a:rPr>
              <a:t>tháng</a:t>
            </a:r>
            <a:r>
              <a:rPr lang="en-US" sz="2000" b="1" spc="501" dirty="0" smtClean="0">
                <a:solidFill>
                  <a:srgbClr val="EA5833"/>
                </a:solidFill>
                <a:latin typeface="Sitka Small" panose="02000505000000020004" pitchFamily="2" charset="0"/>
              </a:rPr>
              <a:t> 9</a:t>
            </a:r>
          </a:p>
          <a:p>
            <a:pPr algn="ctr">
              <a:lnSpc>
                <a:spcPts val="4060"/>
              </a:lnSpc>
            </a:pPr>
            <a:r>
              <a:rPr lang="en-US" sz="2000" b="1" spc="501" dirty="0" smtClean="0">
                <a:solidFill>
                  <a:srgbClr val="EA5833"/>
                </a:solidFill>
                <a:latin typeface="Binhlong" pitchFamily="2" charset="0"/>
              </a:rPr>
              <a:t>(</a:t>
            </a:r>
            <a:r>
              <a:rPr lang="en-US" sz="2000" b="1" spc="501" dirty="0" err="1" smtClean="0">
                <a:solidFill>
                  <a:srgbClr val="EA5833"/>
                </a:solidFill>
                <a:latin typeface="Binhlong" pitchFamily="2" charset="0"/>
              </a:rPr>
              <a:t>Từ</a:t>
            </a:r>
            <a:r>
              <a:rPr lang="en-US" sz="2000" b="1" spc="501" dirty="0" smtClean="0">
                <a:solidFill>
                  <a:srgbClr val="EA5833"/>
                </a:solidFill>
                <a:latin typeface="Binhlong" pitchFamily="2" charset="0"/>
              </a:rPr>
              <a:t> </a:t>
            </a:r>
            <a:r>
              <a:rPr lang="en-US" sz="2000" b="1" spc="501" dirty="0" err="1" smtClean="0">
                <a:solidFill>
                  <a:srgbClr val="EA5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000" b="1" spc="501" dirty="0" smtClean="0">
                <a:solidFill>
                  <a:srgbClr val="EA5833"/>
                </a:solidFill>
                <a:latin typeface="Binhlong" pitchFamily="2" charset="0"/>
              </a:rPr>
              <a:t> </a:t>
            </a:r>
            <a:r>
              <a:rPr lang="en-US" sz="2000" b="1" spc="501" dirty="0" smtClean="0">
                <a:solidFill>
                  <a:srgbClr val="EA5833"/>
                </a:solidFill>
                <a:latin typeface="Binhlong" pitchFamily="2" charset="0"/>
              </a:rPr>
              <a:t>25-29/9</a:t>
            </a:r>
            <a:r>
              <a:rPr lang="en-US" sz="2000" b="1" spc="501" dirty="0" smtClean="0">
                <a:solidFill>
                  <a:srgbClr val="EA5833"/>
                </a:solidFill>
                <a:latin typeface="Binhlong" pitchFamily="2" charset="0"/>
              </a:rPr>
              <a:t>)</a:t>
            </a:r>
            <a:endParaRPr lang="en-US" sz="2000" b="1" spc="501" dirty="0">
              <a:solidFill>
                <a:srgbClr val="EA5833"/>
              </a:solidFill>
              <a:latin typeface="Binhlong" pitchFamily="2" charset="0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="" xmlns:a16="http://schemas.microsoft.com/office/drawing/2014/main" id="{F41DB4D1-4F5C-2B45-4E5B-94D2588F3B87}"/>
              </a:ext>
            </a:extLst>
          </p:cNvPr>
          <p:cNvSpPr txBox="1"/>
          <p:nvPr/>
        </p:nvSpPr>
        <p:spPr>
          <a:xfrm>
            <a:off x="-17523" y="1231359"/>
            <a:ext cx="7359579" cy="52296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spc="34" dirty="0" smtClean="0">
                <a:solidFill>
                  <a:srgbClr val="1967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CHĂM SÓC NUÔI DƯỠNG:</a:t>
            </a:r>
          </a:p>
          <a:p>
            <a:r>
              <a:rPr lang="vi-VN" sz="2000" b="1" spc="34" dirty="0" smtClean="0"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en-US" sz="2000" b="1" spc="34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000" b="1" spc="34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2000" b="1" spc="34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34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tục</a:t>
            </a:r>
            <a:r>
              <a:rPr lang="en-US" sz="2000" b="1" spc="34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b="1" spc="34" dirty="0" smtClean="0">
                <a:latin typeface="Calibri" panose="020F0502020204030204" pitchFamily="34" charset="0"/>
                <a:cs typeface="Calibri" panose="020F0502020204030204" pitchFamily="34" charset="0"/>
              </a:rPr>
              <a:t>củng </a:t>
            </a:r>
            <a:r>
              <a:rPr lang="vi-VN" sz="2000" b="1" spc="34" dirty="0">
                <a:latin typeface="Calibri" panose="020F0502020204030204" pitchFamily="34" charset="0"/>
                <a:cs typeface="Calibri" panose="020F0502020204030204" pitchFamily="34" charset="0"/>
              </a:rPr>
              <a:t>cố cho trẻ kỹ năng rửa tay, lau mặt đúng</a:t>
            </a:r>
            <a:r>
              <a:rPr lang="vi-VN" sz="2000" b="1" spc="34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b="1" spc="34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000" b="1" spc="34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Rèn</a:t>
            </a:r>
            <a:r>
              <a:rPr lang="en-US" sz="2000" b="1" spc="34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34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kỹ</a:t>
            </a:r>
            <a:r>
              <a:rPr lang="en-US" sz="2000" b="1" spc="34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34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2000" b="1" spc="34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34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đánh</a:t>
            </a:r>
            <a:r>
              <a:rPr lang="en-US" sz="2000" b="1" spc="34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34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răng</a:t>
            </a:r>
            <a:r>
              <a:rPr lang="en-US" sz="2000" b="1" spc="34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34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2000" b="1" spc="34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34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000" b="1" spc="34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34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000" b="1" spc="34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34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2000" b="1" spc="34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b="1" spc="34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spc="34" dirty="0">
                <a:solidFill>
                  <a:srgbClr val="1967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CHĂM SÓC </a:t>
            </a:r>
            <a:r>
              <a:rPr lang="en-US" sz="2000" b="1" spc="34" dirty="0" smtClean="0">
                <a:solidFill>
                  <a:srgbClr val="1967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 DỤC:</a:t>
            </a:r>
            <a:endParaRPr lang="en-US" sz="2000" b="1" spc="34" dirty="0">
              <a:solidFill>
                <a:srgbClr val="1967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1000"/>
              </a:spcAft>
              <a:buFont typeface="Wingdings" pitchFamily="2" charset="2"/>
              <a:buChar char="l"/>
            </a:pPr>
            <a:r>
              <a:rPr lang="en-US" sz="2000" b="1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Thứ</a:t>
            </a:r>
            <a:r>
              <a:rPr lang="en-US" sz="2000" b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hai</a:t>
            </a:r>
            <a:r>
              <a:rPr lang="en-US" sz="2000" b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: </a:t>
            </a:r>
            <a:r>
              <a:rPr lang="en-US" sz="2000" b="1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Trẻ</a:t>
            </a:r>
            <a:r>
              <a:rPr lang="en-US" sz="2000" b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biết</a:t>
            </a:r>
            <a:r>
              <a:rPr lang="en-US" sz="2000" b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giữ</a:t>
            </a:r>
            <a:r>
              <a:rPr lang="en-US" sz="2000" b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thăng</a:t>
            </a:r>
            <a:r>
              <a:rPr lang="en-US" sz="2000" b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bằng</a:t>
            </a:r>
            <a:r>
              <a:rPr lang="en-US" sz="2000" b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cơ</a:t>
            </a:r>
            <a:r>
              <a:rPr lang="en-US" sz="2000" b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thể</a:t>
            </a:r>
            <a:r>
              <a:rPr lang="en-US" sz="2000" b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: </a:t>
            </a:r>
            <a:r>
              <a:rPr lang="vi-VN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Đi không làm rơi vật đang đội trên đầu khi đi trên ghế thể dục </a:t>
            </a:r>
            <a:r>
              <a:rPr lang="en-US" sz="2000" b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spcAft>
                <a:spcPts val="1000"/>
              </a:spcAft>
              <a:buFont typeface="Wingdings" pitchFamily="2" charset="2"/>
              <a:buChar char="l"/>
            </a:pPr>
            <a:r>
              <a:rPr lang="en-US" sz="2000" b="1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Thứ</a:t>
            </a:r>
            <a:r>
              <a:rPr lang="en-US" sz="2000" b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ba</a:t>
            </a:r>
            <a:r>
              <a:rPr lang="en-US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: </a:t>
            </a:r>
            <a:r>
              <a:rPr lang="en-US" sz="2000" b="1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Vẽ</a:t>
            </a:r>
            <a:r>
              <a:rPr lang="en-US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chân</a:t>
            </a:r>
            <a:r>
              <a:rPr lang="en-US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dung </a:t>
            </a:r>
            <a:r>
              <a:rPr lang="en-US" sz="2000" b="1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bạn</a:t>
            </a:r>
            <a:r>
              <a:rPr lang="en-US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trai</a:t>
            </a:r>
            <a:r>
              <a:rPr lang="en-US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bạn</a:t>
            </a:r>
            <a:r>
              <a:rPr lang="en-US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gái</a:t>
            </a:r>
            <a:r>
              <a:rPr lang="en-US" sz="2000" b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.</a:t>
            </a:r>
          </a:p>
          <a:p>
            <a:pPr marL="342900" lvl="0" indent="-342900" algn="just">
              <a:spcAft>
                <a:spcPts val="1000"/>
              </a:spcAft>
              <a:buFont typeface="Wingdings" pitchFamily="2" charset="2"/>
              <a:buChar char="l"/>
            </a:pPr>
            <a:r>
              <a:rPr lang="en-US" sz="2000" b="1" spc="34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Thứ</a:t>
            </a:r>
            <a:r>
              <a:rPr lang="en-US" sz="2000" b="1" spc="34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tư</a:t>
            </a:r>
            <a:r>
              <a:rPr lang="en-US" sz="2000" b="1" spc="34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: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Trẻ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biết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chào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hỏi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</a:t>
            </a:r>
            <a:r>
              <a:rPr lang="en-US" sz="20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cảm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ơn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</a:t>
            </a:r>
            <a:r>
              <a:rPr lang="vi-VN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lễ </a:t>
            </a:r>
            <a:r>
              <a:rPr lang="vi-VN" sz="2000" b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phép </a:t>
            </a:r>
            <a:r>
              <a:rPr lang="en-US" sz="20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khi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vi-VN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khách </a:t>
            </a:r>
            <a:r>
              <a:rPr lang="vi-VN" sz="2000" b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đến </a:t>
            </a:r>
            <a:r>
              <a:rPr lang="vi-VN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nhà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.</a:t>
            </a:r>
            <a:endParaRPr lang="en-US" sz="2000" b="1" spc="34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lvl="0" indent="-342900" algn="just">
              <a:spcAft>
                <a:spcPts val="1000"/>
              </a:spcAft>
              <a:buFont typeface="Wingdings" pitchFamily="2" charset="2"/>
              <a:buChar char="l"/>
            </a:pPr>
            <a:r>
              <a:rPr lang="en-US" sz="2000" b="1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Thứ</a:t>
            </a:r>
            <a:r>
              <a:rPr lang="en-US" sz="2000" b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năm</a:t>
            </a:r>
            <a:r>
              <a:rPr lang="en-US" sz="2000" b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: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ọc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3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000" b="1" spc="3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vi-VN" sz="2000" b="1" spc="3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000" b="1" spc="3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Trăng</a:t>
            </a:r>
            <a:r>
              <a:rPr lang="en-US" sz="2000" b="1" spc="3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3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vi-VN" sz="2000" b="1" spc="3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sz="2000" b="1" spc="3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2000" b="1" spc="3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000" b="1" spc="3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3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</a:t>
            </a:r>
            <a:r>
              <a:rPr lang="en-US" sz="2000" b="1" spc="3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3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000" b="1" spc="3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3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000" b="1" spc="3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E,O</a:t>
            </a:r>
            <a:endParaRPr lang="en-US" sz="2000" b="1" dirty="0" smtClean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1000"/>
              </a:spcAft>
              <a:buFont typeface="Wingdings" pitchFamily="2" charset="2"/>
              <a:buChar char="l"/>
            </a:pPr>
            <a:r>
              <a:rPr lang="en-US" sz="2000" b="1" spc="34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000" b="1" spc="34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34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sáu</a:t>
            </a:r>
            <a:r>
              <a:rPr lang="en-US" sz="2000" b="1" spc="34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1" spc="34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000" b="1" spc="34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34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vui</a:t>
            </a:r>
            <a:r>
              <a:rPr lang="en-US" sz="2000" b="1" spc="34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34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lễ</a:t>
            </a:r>
            <a:r>
              <a:rPr lang="en-US" sz="2000" b="1" spc="34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34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en-US" sz="2000" b="1" spc="34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34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trăng</a:t>
            </a:r>
            <a:r>
              <a:rPr lang="en-US" sz="2000" b="1" spc="34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spc="34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Rằm</a:t>
            </a:r>
            <a:r>
              <a:rPr lang="en-US" sz="2000" b="1" spc="34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b="1" spc="34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sz="2000" b="1" spc="34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en-US" sz="2000" b="1" spc="34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	</a:t>
            </a:r>
          </a:p>
          <a:p>
            <a:r>
              <a:rPr lang="en-US" sz="2000" b="1" spc="34" dirty="0">
                <a:latin typeface="Roboto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sz="2000" b="1" spc="34" dirty="0" smtClean="0">
                <a:latin typeface="Roboto"/>
                <a:cs typeface="Times New Roman" panose="02020603050405020304" pitchFamily="18" charset="0"/>
                <a:sym typeface="Wingdings" panose="05000000000000000000" pitchFamily="2" charset="2"/>
              </a:rPr>
              <a:t>			</a:t>
            </a:r>
            <a:endParaRPr lang="vi-VN" sz="2000" b="1" spc="34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spc="34" dirty="0">
              <a:solidFill>
                <a:srgbClr val="1967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060"/>
              </a:lnSpc>
            </a:pPr>
            <a:endParaRPr lang="en-US" sz="2400" spc="34" dirty="0">
              <a:solidFill>
                <a:srgbClr val="1967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21450" y="0"/>
            <a:ext cx="1187450" cy="575725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751518" y="9826109"/>
            <a:ext cx="905275" cy="955436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132233" y="10069587"/>
            <a:ext cx="803020" cy="847515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1857112">
            <a:off x="-104522" y="-78928"/>
            <a:ext cx="747598" cy="62925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39" y="697776"/>
            <a:ext cx="1375236" cy="79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1" y="4660900"/>
            <a:ext cx="7223089" cy="27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2577" y="10293290"/>
            <a:ext cx="1839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spc="34" dirty="0">
                <a:solidFill>
                  <a:srgbClr val="C00000"/>
                </a:solidFill>
                <a:latin typeface="Roboto"/>
                <a:cs typeface="Times New Roman" panose="02020603050405020304" pitchFamily="18" charset="0"/>
                <a:sym typeface="Wingdings" panose="05000000000000000000" pitchFamily="2" charset="2"/>
              </a:rPr>
              <a:t>GVCN </a:t>
            </a:r>
            <a:r>
              <a:rPr lang="en-US" sz="2000" b="1" spc="34" dirty="0" err="1">
                <a:solidFill>
                  <a:srgbClr val="C00000"/>
                </a:solidFill>
                <a:latin typeface="Roboto"/>
                <a:cs typeface="Times New Roman" panose="02020603050405020304" pitchFamily="18" charset="0"/>
                <a:sym typeface="Wingdings" panose="05000000000000000000" pitchFamily="2" charset="2"/>
              </a:rPr>
              <a:t>lớp</a:t>
            </a:r>
            <a:r>
              <a:rPr lang="en-US" sz="2000" b="1" spc="34" dirty="0">
                <a:solidFill>
                  <a:srgbClr val="C00000"/>
                </a:solidFill>
                <a:latin typeface="Roboto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>
                <a:solidFill>
                  <a:srgbClr val="C00000"/>
                </a:solidFill>
                <a:latin typeface="Roboto"/>
                <a:cs typeface="Times New Roman" panose="02020603050405020304" pitchFamily="18" charset="0"/>
                <a:sym typeface="Wingdings" panose="05000000000000000000" pitchFamily="2" charset="2"/>
              </a:rPr>
              <a:t>lá</a:t>
            </a:r>
            <a:r>
              <a:rPr lang="en-US" sz="2000" b="1" spc="34" dirty="0">
                <a:solidFill>
                  <a:srgbClr val="C00000"/>
                </a:solidFill>
                <a:latin typeface="Roboto"/>
                <a:cs typeface="Times New Roman" panose="02020603050405020304" pitchFamily="18" charset="0"/>
                <a:sym typeface="Wingdings" panose="05000000000000000000" pitchFamily="2" charset="2"/>
              </a:rPr>
              <a:t> 1</a:t>
            </a:r>
            <a:endParaRPr lang="en-US" sz="2000" b="1" spc="34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277" y="6888327"/>
            <a:ext cx="700572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0"/>
            <a:r>
              <a:rPr lang="en-US" sz="2000" b="1" spc="3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+ </a:t>
            </a:r>
            <a:r>
              <a:rPr lang="en-US" sz="2000" b="1" spc="3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Kiểm</a:t>
            </a:r>
            <a:r>
              <a:rPr lang="en-US" sz="2000" b="1" spc="3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tra</a:t>
            </a:r>
            <a:r>
              <a:rPr lang="en-US" sz="2000" b="1" spc="3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tình</a:t>
            </a:r>
            <a:r>
              <a:rPr lang="en-US" sz="2000" b="1" spc="3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hình</a:t>
            </a:r>
            <a:r>
              <a:rPr lang="en-US" sz="2000" b="1" spc="3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sức</a:t>
            </a:r>
            <a:r>
              <a:rPr lang="en-US" sz="2000" b="1" spc="3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khỏe</a:t>
            </a:r>
            <a:r>
              <a:rPr lang="en-US" sz="2000" b="1" spc="3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trước</a:t>
            </a:r>
            <a:r>
              <a:rPr lang="en-US" sz="2000" b="1" spc="3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khi</a:t>
            </a:r>
            <a:r>
              <a:rPr lang="en-US" sz="2000" b="1" spc="3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đưa</a:t>
            </a:r>
            <a:r>
              <a:rPr lang="en-US" sz="2000" b="1" spc="3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trẻ</a:t>
            </a:r>
            <a:r>
              <a:rPr lang="en-US" sz="2000" b="1" spc="3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đến</a:t>
            </a:r>
            <a:r>
              <a:rPr lang="en-US" sz="2000" b="1" spc="3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lớp</a:t>
            </a:r>
            <a:r>
              <a:rPr lang="en-US" sz="2000" b="1" spc="3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pPr lvl="0"/>
            <a:r>
              <a:rPr lang="en-US" sz="2000" b="1" spc="3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+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Thứ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ba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nhà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trường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tổ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chức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hội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thi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làm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lồng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đèn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Kính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mòi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PH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có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đăng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ký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chuẩn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bị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vật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dụng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đồ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dùng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và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tham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gia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hội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thi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lúc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8h00.</a:t>
            </a:r>
          </a:p>
          <a:p>
            <a:pPr lvl="0"/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+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Thứ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sáu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29/9 </a:t>
            </a:r>
            <a:r>
              <a:rPr lang="en-US" sz="2000" b="1" spc="3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trẻ</a:t>
            </a:r>
            <a:r>
              <a:rPr lang="en-US" sz="2000" b="1" spc="3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được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tham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dự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lễ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hội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trung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thu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 </a:t>
            </a:r>
            <a:r>
              <a:rPr lang="en-US" sz="2000" b="1" spc="3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Phụ</a:t>
            </a:r>
            <a:r>
              <a:rPr lang="en-US" sz="2000" b="1" spc="3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huynh</a:t>
            </a:r>
            <a:r>
              <a:rPr lang="en-US" sz="2000" b="1" spc="3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cho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trẻ</a:t>
            </a:r>
            <a:r>
              <a:rPr lang="en-US" sz="2000" b="1" spc="3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đi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học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đúng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giờ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mặc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đồng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phục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mang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theo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lồng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đèn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để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sau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lễ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hội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bé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rước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đèn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trung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thu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và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phá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cỗ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tại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lớp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en-US" sz="2000" b="1" spc="34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0"/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+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Tuần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sau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có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tiết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học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“</a:t>
            </a:r>
            <a:r>
              <a:rPr lang="vi-VN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Bé </a:t>
            </a:r>
            <a:r>
              <a:rPr lang="vi-VN" sz="2000" b="1" spc="34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biết chia sẻ giúp đỡ những người thân trong gia </a:t>
            </a:r>
            <a:r>
              <a:rPr lang="vi-VN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đình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” GVCN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kính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nhờ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PH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chụp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những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bức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ảnh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về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HĐ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của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con ở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nhà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đã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làm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gì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giúp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ba,mẹ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rồi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gửi</a:t>
            </a:r>
            <a:r>
              <a:rPr lang="en-US" sz="2000" b="1" spc="34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spc="34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cho</a:t>
            </a:r>
            <a:r>
              <a:rPr lang="en-US" sz="2000" b="1" spc="34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GVCN.</a:t>
            </a:r>
            <a:endParaRPr lang="en-US" sz="2000" b="1" spc="34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274</Words>
  <Application>Microsoft Office PowerPoint</Application>
  <PresentationFormat>Custom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Sitka Small</vt:lpstr>
      <vt:lpstr>Calibri</vt:lpstr>
      <vt:lpstr>Binhlong</vt:lpstr>
      <vt:lpstr>Wingdings</vt:lpstr>
      <vt:lpstr>Times New Roman</vt:lpstr>
      <vt:lpstr>Roboto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TRỌNG TÂM GIÁO DỤC</dc:title>
  <cp:lastModifiedBy>user</cp:lastModifiedBy>
  <cp:revision>25</cp:revision>
  <dcterms:created xsi:type="dcterms:W3CDTF">2006-08-16T00:00:00Z</dcterms:created>
  <dcterms:modified xsi:type="dcterms:W3CDTF">2023-09-24T02:34:48Z</dcterms:modified>
  <dc:identifier>DAFc3ofH1x4</dc:identifier>
</cp:coreProperties>
</file>